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8" r:id="rId5"/>
    <p:sldId id="339" r:id="rId6"/>
    <p:sldId id="341" r:id="rId7"/>
    <p:sldId id="343" r:id="rId8"/>
    <p:sldId id="342" r:id="rId9"/>
    <p:sldId id="335" r:id="rId10"/>
    <p:sldId id="337" r:id="rId11"/>
    <p:sldId id="336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24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- 2018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E332CE5-5477-5897-F09E-6C73DE63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06" y="0"/>
            <a:ext cx="594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- 2019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0E65641B-9A89-EBBB-ACB9-113715AE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613" y="0"/>
            <a:ext cx="585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0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- 2020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1395C25-79C7-C4F8-7FDC-F9B46257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6" y="0"/>
            <a:ext cx="585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0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- 2021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E454B6A3-8487-7CC7-16E0-F9B719FF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- 2022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D3AFE6F-6336-A066-58E5-8DCE6B42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72" y="0"/>
            <a:ext cx="594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0019746-C30F-5507-7306-8C98DB96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98" y="0"/>
            <a:ext cx="7562254" cy="69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CD3C2FF-2B87-4B48-C949-89F5E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018" y="0"/>
            <a:ext cx="762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38ECBDD-5C90-406C-C45E-3CBE87D7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598" y="0"/>
            <a:ext cx="7613402" cy="68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3752308-A92C-374C-6FC1-72A6C7D5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20" y="-42011"/>
            <a:ext cx="7669680" cy="69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1521D9E-D2D6-1787-79E4-F75E1929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018" y="0"/>
            <a:ext cx="762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B3B-36DA-7845-EAED-176FC693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5AC5B-5755-0F26-BCB4-91974A7A4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0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Genre - 2022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CB12B5B-A315-7B07-35AE-63F8847A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90" y="0"/>
            <a:ext cx="7578310" cy="68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8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99FCB81-6D65-E066-1A75-E0DB3270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43" y="1171278"/>
            <a:ext cx="7405963" cy="5686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0.52</a:t>
            </a:r>
          </a:p>
          <a:p>
            <a:r>
              <a:rPr lang="en-US" dirty="0"/>
              <a:t>The r-squared is: 0.2668004891145089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0130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FF76512-5A71-D0E8-2D13-12CEB511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32" y="1181100"/>
            <a:ext cx="7401168" cy="568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A76222-E572-4A72-8A11-42E34649C20D}"/>
              </a:ext>
            </a:extLst>
          </p:cNvPr>
          <p:cNvSpPr txBox="1"/>
          <p:nvPr/>
        </p:nvSpPr>
        <p:spPr>
          <a:xfrm>
            <a:off x="-97761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0.44</a:t>
            </a:r>
          </a:p>
          <a:p>
            <a:r>
              <a:rPr lang="en-US" dirty="0"/>
              <a:t>The r-squared is: 0.1972348316534791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43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</a:t>
            </a:r>
            <a:r>
              <a:rPr lang="en-US" sz="2400" dirty="0" err="1">
                <a:solidFill>
                  <a:srgbClr val="FFFFFF"/>
                </a:solidFill>
              </a:rPr>
              <a:t>Precovid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7AF79-CF86-92D2-76D6-08D38E24222F}"/>
              </a:ext>
            </a:extLst>
          </p:cNvPr>
          <p:cNvSpPr txBox="1"/>
          <p:nvPr/>
        </p:nvSpPr>
        <p:spPr>
          <a:xfrm>
            <a:off x="24088" y="3340220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0.53</a:t>
            </a:r>
          </a:p>
          <a:p>
            <a:r>
              <a:rPr lang="en-US" dirty="0"/>
              <a:t>The r-squared is: 0.28174111564286397</a:t>
            </a:r>
            <a:endParaRPr lang="en-CA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FE0902F-D495-839A-BCA0-4D35A78F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848162"/>
            <a:ext cx="7454900" cy="60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728"/>
            <a:ext cx="462827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Revenue vs Budget -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D8AFE09-66A5-8D5E-9B7C-364C3BFD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42" y="838200"/>
            <a:ext cx="7467258" cy="601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547EB-842E-8A14-D002-182289D446D7}"/>
              </a:ext>
            </a:extLst>
          </p:cNvPr>
          <p:cNvSpPr txBox="1"/>
          <p:nvPr/>
        </p:nvSpPr>
        <p:spPr>
          <a:xfrm>
            <a:off x="0" y="33825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between both factors is 0.49</a:t>
            </a:r>
          </a:p>
          <a:p>
            <a:r>
              <a:rPr lang="en-US" dirty="0"/>
              <a:t>The r-squared is: 0.24269861129236264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21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16580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1" y="3870665"/>
            <a:ext cx="9499106" cy="250350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Popularity vs Country - 2017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E9A022F-1469-FF65-6940-A058778C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89" y="0"/>
            <a:ext cx="6021112" cy="6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028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241</TotalTime>
  <Words>421</Words>
  <Application>Microsoft Office PowerPoint</Application>
  <PresentationFormat>Widescreen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-apple-system</vt:lpstr>
      <vt:lpstr>Arial</vt:lpstr>
      <vt:lpstr>Calibri</vt:lpstr>
      <vt:lpstr>Trebuchet MS</vt:lpstr>
      <vt:lpstr>Berlin</vt:lpstr>
      <vt:lpstr> </vt:lpstr>
      <vt:lpstr>PowerPoint Presentation</vt:lpstr>
      <vt:lpstr>The dataset:  2017 - 2022</vt:lpstr>
      <vt:lpstr>PowerPoint Presentation</vt:lpstr>
      <vt:lpstr>Initial Questions</vt:lpstr>
      <vt:lpstr>PowerPoint Presentation</vt:lpstr>
      <vt:lpstr>Movies Produced Before and After Covid-19</vt:lpstr>
      <vt:lpstr>Movies Produced in Most Languages.</vt:lpstr>
      <vt:lpstr>Popularity vs Country - 2017</vt:lpstr>
      <vt:lpstr>Popularity vs Country - 2018</vt:lpstr>
      <vt:lpstr>Popularity vs Country - 2019</vt:lpstr>
      <vt:lpstr>Popularity vs Country - 2020</vt:lpstr>
      <vt:lpstr>Popularity vs Country - 2021</vt:lpstr>
      <vt:lpstr>Popularity vs Country - 2022</vt:lpstr>
      <vt:lpstr>Popularity vs Genre - 2017</vt:lpstr>
      <vt:lpstr>Popularity vs Genre - 2018</vt:lpstr>
      <vt:lpstr>Popularity vs Genre - 2019</vt:lpstr>
      <vt:lpstr>Popularity vs Genre - 2020</vt:lpstr>
      <vt:lpstr>Popularity vs Genre - 2021</vt:lpstr>
      <vt:lpstr>Popularity vs Genre - 2022</vt:lpstr>
      <vt:lpstr>Popularity vs Budget - Precovid</vt:lpstr>
      <vt:lpstr>Popularity vs Budget - Covid</vt:lpstr>
      <vt:lpstr>Revenue vs Budget - Precovid</vt:lpstr>
      <vt:lpstr>Revenue vs Budget - Covid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Yalda Alemi</cp:lastModifiedBy>
  <cp:revision>8</cp:revision>
  <dcterms:created xsi:type="dcterms:W3CDTF">2022-12-08T20:45:50Z</dcterms:created>
  <dcterms:modified xsi:type="dcterms:W3CDTF">2022-12-11T18:22:49Z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